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  <p:sldMasterId id="2147483674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embeddedFontLst>
    <p:embeddedFont>
      <p:font typeface="Lato Light" panose="020F0502020204030204" pitchFamily="34" charset="0"/>
      <p:regular r:id="rId5"/>
      <p:bold r:id="rId6"/>
      <p:italic r:id="rId7"/>
      <p:boldItalic r:id="rId8"/>
    </p:embeddedFont>
    <p:embeddedFont>
      <p:font typeface="Roboto Slab Light" panose="020F0502020204030204" pitchFamily="2" charset="0"/>
      <p:regular r:id="rId9"/>
      <p:bold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163" d="100"/>
          <a:sy n="163" d="100"/>
        </p:scale>
        <p:origin x="144" y="21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530036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11fc02f3a98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5" name="Google Shape;515;g11fc02f3a9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7391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2630450" y="630150"/>
            <a:ext cx="3883200" cy="38832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4"/>
          <p:cNvSpPr/>
          <p:nvPr/>
        </p:nvSpPr>
        <p:spPr>
          <a:xfrm>
            <a:off x="5430350" y="228600"/>
            <a:ext cx="1388100" cy="13881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4"/>
          <p:cNvSpPr/>
          <p:nvPr/>
        </p:nvSpPr>
        <p:spPr>
          <a:xfrm>
            <a:off x="5908250" y="4660825"/>
            <a:ext cx="605400" cy="6054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4"/>
          <p:cNvSpPr/>
          <p:nvPr/>
        </p:nvSpPr>
        <p:spPr>
          <a:xfrm>
            <a:off x="2706650" y="3872629"/>
            <a:ext cx="1097700" cy="10977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4"/>
          <p:cNvSpPr/>
          <p:nvPr/>
        </p:nvSpPr>
        <p:spPr>
          <a:xfrm>
            <a:off x="2081694" y="771271"/>
            <a:ext cx="774600" cy="774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4"/>
          <p:cNvSpPr/>
          <p:nvPr/>
        </p:nvSpPr>
        <p:spPr>
          <a:xfrm>
            <a:off x="6513651" y="161669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/>
          <p:nvPr/>
        </p:nvSpPr>
        <p:spPr>
          <a:xfrm>
            <a:off x="2420476" y="3612044"/>
            <a:ext cx="336900" cy="336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362484" y="1670133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6818461" y="1338692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4"/>
          <p:cNvSpPr/>
          <p:nvPr/>
        </p:nvSpPr>
        <p:spPr>
          <a:xfrm>
            <a:off x="6163989" y="4374525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" name="Google Shape;65;p14"/>
          <p:cNvGrpSpPr/>
          <p:nvPr/>
        </p:nvGrpSpPr>
        <p:grpSpPr>
          <a:xfrm>
            <a:off x="5861768" y="506559"/>
            <a:ext cx="524975" cy="832145"/>
            <a:chOff x="6718575" y="2318625"/>
            <a:chExt cx="256950" cy="407375"/>
          </a:xfrm>
        </p:grpSpPr>
        <p:sp>
          <p:nvSpPr>
            <p:cNvPr id="66" name="Google Shape;66;p14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7" name="Google Shape;67;p14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8" name="Google Shape;68;p14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9" name="Google Shape;69;p14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0" name="Google Shape;70;p14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1" name="Google Shape;71;p14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2" name="Google Shape;72;p14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3" name="Google Shape;73;p14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74" name="Google Shape;74;p14"/>
          <p:cNvSpPr txBox="1">
            <a:spLocks noGrp="1"/>
          </p:cNvSpPr>
          <p:nvPr>
            <p:ph type="ctrTitle"/>
          </p:nvPr>
        </p:nvSpPr>
        <p:spPr>
          <a:xfrm>
            <a:off x="2757250" y="961350"/>
            <a:ext cx="3629400" cy="32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5" name="Google Shape;75;p14"/>
          <p:cNvSpPr/>
          <p:nvPr/>
        </p:nvSpPr>
        <p:spPr>
          <a:xfrm>
            <a:off x="2757247" y="861970"/>
            <a:ext cx="300900" cy="300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4"/>
          <p:cNvSpPr/>
          <p:nvPr/>
        </p:nvSpPr>
        <p:spPr>
          <a:xfrm>
            <a:off x="3509928" y="4757335"/>
            <a:ext cx="213000" cy="2130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4"/>
          <p:cNvSpPr/>
          <p:nvPr/>
        </p:nvSpPr>
        <p:spPr>
          <a:xfrm>
            <a:off x="5494851" y="4374527"/>
            <a:ext cx="413400" cy="4134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8" name="Google Shape;78;p14"/>
          <p:cNvGrpSpPr/>
          <p:nvPr/>
        </p:nvGrpSpPr>
        <p:grpSpPr>
          <a:xfrm>
            <a:off x="2294253" y="947008"/>
            <a:ext cx="349450" cy="423152"/>
            <a:chOff x="1268550" y="929175"/>
            <a:chExt cx="407950" cy="497475"/>
          </a:xfrm>
        </p:grpSpPr>
        <p:sp>
          <p:nvSpPr>
            <p:cNvPr id="79" name="Google Shape;79;p14"/>
            <p:cNvSpPr/>
            <p:nvPr/>
          </p:nvSpPr>
          <p:spPr>
            <a:xfrm>
              <a:off x="1268550" y="953550"/>
              <a:ext cx="387250" cy="473100"/>
            </a:xfrm>
            <a:custGeom>
              <a:avLst/>
              <a:gdLst/>
              <a:ahLst/>
              <a:cxnLst/>
              <a:rect l="l" t="t" r="r" b="b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5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7" y="18534"/>
                  </a:lnTo>
                  <a:lnTo>
                    <a:pt x="15051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2" y="18900"/>
                  </a:lnTo>
                  <a:lnTo>
                    <a:pt x="682" y="18802"/>
                  </a:lnTo>
                  <a:lnTo>
                    <a:pt x="511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7" y="18169"/>
                  </a:lnTo>
                  <a:lnTo>
                    <a:pt x="24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4" y="706"/>
                  </a:lnTo>
                  <a:lnTo>
                    <a:pt x="97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2BDC7"/>
                </a:solidFill>
              </a:endParaRPr>
            </a:p>
          </p:txBody>
        </p:sp>
        <p:sp>
          <p:nvSpPr>
            <p:cNvPr id="80" name="Google Shape;80;p14"/>
            <p:cNvSpPr/>
            <p:nvPr/>
          </p:nvSpPr>
          <p:spPr>
            <a:xfrm>
              <a:off x="1298975" y="9291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6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1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2BDC7"/>
                </a:solidFill>
              </a:endParaRPr>
            </a:p>
          </p:txBody>
        </p:sp>
        <p:sp>
          <p:nvSpPr>
            <p:cNvPr id="81" name="Google Shape;81;p14"/>
            <p:cNvSpPr/>
            <p:nvPr/>
          </p:nvSpPr>
          <p:spPr>
            <a:xfrm>
              <a:off x="1592450" y="929175"/>
              <a:ext cx="84050" cy="84050"/>
            </a:xfrm>
            <a:custGeom>
              <a:avLst/>
              <a:gdLst/>
              <a:ahLst/>
              <a:cxnLst/>
              <a:rect l="l" t="t" r="r" b="b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2BDC7"/>
                </a:solidFill>
              </a:endParaRPr>
            </a:p>
          </p:txBody>
        </p:sp>
      </p:grpSp>
      <p:grpSp>
        <p:nvGrpSpPr>
          <p:cNvPr id="82" name="Google Shape;82;p14"/>
          <p:cNvGrpSpPr/>
          <p:nvPr/>
        </p:nvGrpSpPr>
        <p:grpSpPr>
          <a:xfrm>
            <a:off x="2907728" y="4145935"/>
            <a:ext cx="726617" cy="594422"/>
            <a:chOff x="5233525" y="4954450"/>
            <a:chExt cx="538275" cy="516350"/>
          </a:xfrm>
        </p:grpSpPr>
        <p:sp>
          <p:nvSpPr>
            <p:cNvPr id="83" name="Google Shape;83;p14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4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4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4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4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5"/>
          <p:cNvSpPr/>
          <p:nvPr/>
        </p:nvSpPr>
        <p:spPr>
          <a:xfrm>
            <a:off x="2630450" y="630150"/>
            <a:ext cx="3883200" cy="3883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5"/>
          <p:cNvSpPr/>
          <p:nvPr/>
        </p:nvSpPr>
        <p:spPr>
          <a:xfrm>
            <a:off x="5430350" y="228600"/>
            <a:ext cx="1388100" cy="13881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5"/>
          <p:cNvSpPr/>
          <p:nvPr/>
        </p:nvSpPr>
        <p:spPr>
          <a:xfrm>
            <a:off x="5908250" y="4660825"/>
            <a:ext cx="605400" cy="6054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5"/>
          <p:cNvSpPr/>
          <p:nvPr/>
        </p:nvSpPr>
        <p:spPr>
          <a:xfrm>
            <a:off x="2706650" y="3872629"/>
            <a:ext cx="1097700" cy="10977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5"/>
          <p:cNvSpPr/>
          <p:nvPr/>
        </p:nvSpPr>
        <p:spPr>
          <a:xfrm>
            <a:off x="2081694" y="771271"/>
            <a:ext cx="774600" cy="7746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5"/>
          <p:cNvSpPr/>
          <p:nvPr/>
        </p:nvSpPr>
        <p:spPr>
          <a:xfrm>
            <a:off x="6513651" y="1616690"/>
            <a:ext cx="413400" cy="4134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5"/>
          <p:cNvSpPr/>
          <p:nvPr/>
        </p:nvSpPr>
        <p:spPr>
          <a:xfrm>
            <a:off x="2420476" y="3612044"/>
            <a:ext cx="336900" cy="336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5"/>
          <p:cNvSpPr/>
          <p:nvPr/>
        </p:nvSpPr>
        <p:spPr>
          <a:xfrm>
            <a:off x="2362484" y="1670133"/>
            <a:ext cx="213000" cy="213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5"/>
          <p:cNvSpPr/>
          <p:nvPr/>
        </p:nvSpPr>
        <p:spPr>
          <a:xfrm>
            <a:off x="6818461" y="1338692"/>
            <a:ext cx="93900" cy="93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5"/>
          <p:cNvSpPr/>
          <p:nvPr/>
        </p:nvSpPr>
        <p:spPr>
          <a:xfrm>
            <a:off x="6163989" y="4374525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5"/>
          <p:cNvSpPr/>
          <p:nvPr/>
        </p:nvSpPr>
        <p:spPr>
          <a:xfrm>
            <a:off x="2300611" y="990190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02BD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7" name="Google Shape;107;p15"/>
          <p:cNvGrpSpPr/>
          <p:nvPr/>
        </p:nvGrpSpPr>
        <p:grpSpPr>
          <a:xfrm>
            <a:off x="5861768" y="506559"/>
            <a:ext cx="524975" cy="832145"/>
            <a:chOff x="6718575" y="2318625"/>
            <a:chExt cx="256950" cy="407375"/>
          </a:xfrm>
        </p:grpSpPr>
        <p:sp>
          <p:nvSpPr>
            <p:cNvPr id="108" name="Google Shape;108;p15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09" name="Google Shape;109;p15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10" name="Google Shape;110;p15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11" name="Google Shape;111;p15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12" name="Google Shape;112;p15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13" name="Google Shape;113;p15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14" name="Google Shape;114;p15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15" name="Google Shape;115;p15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116" name="Google Shape;116;p15"/>
          <p:cNvSpPr/>
          <p:nvPr/>
        </p:nvSpPr>
        <p:spPr>
          <a:xfrm>
            <a:off x="2757247" y="861970"/>
            <a:ext cx="300900" cy="3009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5"/>
          <p:cNvSpPr/>
          <p:nvPr/>
        </p:nvSpPr>
        <p:spPr>
          <a:xfrm>
            <a:off x="3509928" y="4757335"/>
            <a:ext cx="213000" cy="2130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5"/>
          <p:cNvSpPr/>
          <p:nvPr/>
        </p:nvSpPr>
        <p:spPr>
          <a:xfrm>
            <a:off x="5494851" y="4374527"/>
            <a:ext cx="413400" cy="4134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5"/>
          <p:cNvSpPr txBox="1">
            <a:spLocks noGrp="1"/>
          </p:cNvSpPr>
          <p:nvPr>
            <p:ph type="ctrTitle"/>
          </p:nvPr>
        </p:nvSpPr>
        <p:spPr>
          <a:xfrm>
            <a:off x="2886100" y="1888150"/>
            <a:ext cx="3371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2BDC7"/>
              </a:buClr>
              <a:buSzPts val="3000"/>
              <a:buNone/>
              <a:defRPr sz="3000">
                <a:solidFill>
                  <a:srgbClr val="02BDC7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2BDC7"/>
              </a:buClr>
              <a:buSzPts val="3000"/>
              <a:buNone/>
              <a:defRPr sz="3000">
                <a:solidFill>
                  <a:srgbClr val="02BDC7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2BDC7"/>
              </a:buClr>
              <a:buSzPts val="3000"/>
              <a:buNone/>
              <a:defRPr sz="3000">
                <a:solidFill>
                  <a:srgbClr val="02BDC7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2BDC7"/>
              </a:buClr>
              <a:buSzPts val="3000"/>
              <a:buNone/>
              <a:defRPr sz="3000">
                <a:solidFill>
                  <a:srgbClr val="02BDC7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2BDC7"/>
              </a:buClr>
              <a:buSzPts val="3000"/>
              <a:buNone/>
              <a:defRPr sz="3000">
                <a:solidFill>
                  <a:srgbClr val="02BDC7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2BDC7"/>
              </a:buClr>
              <a:buSzPts val="3000"/>
              <a:buNone/>
              <a:defRPr sz="3000">
                <a:solidFill>
                  <a:srgbClr val="02BDC7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2BDC7"/>
              </a:buClr>
              <a:buSzPts val="3000"/>
              <a:buNone/>
              <a:defRPr sz="3000">
                <a:solidFill>
                  <a:srgbClr val="02BDC7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2BDC7"/>
              </a:buClr>
              <a:buSzPts val="3000"/>
              <a:buNone/>
              <a:defRPr sz="3000">
                <a:solidFill>
                  <a:srgbClr val="02BDC7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2BDC7"/>
              </a:buClr>
              <a:buSzPts val="3000"/>
              <a:buNone/>
              <a:defRPr sz="3000">
                <a:solidFill>
                  <a:srgbClr val="02BDC7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15"/>
          <p:cNvSpPr txBox="1">
            <a:spLocks noGrp="1"/>
          </p:cNvSpPr>
          <p:nvPr>
            <p:ph type="subTitle" idx="1"/>
          </p:nvPr>
        </p:nvSpPr>
        <p:spPr>
          <a:xfrm>
            <a:off x="2886100" y="2916252"/>
            <a:ext cx="33717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2000"/>
              <a:buNone/>
              <a:defRPr>
                <a:solidFill>
                  <a:srgbClr val="FFB600"/>
                </a:solidFill>
              </a:defRPr>
            </a:lvl1pPr>
            <a:lvl2pPr lvl="1" algn="ctr" rtl="0">
              <a:spcBef>
                <a:spcPts val="1000"/>
              </a:spcBef>
              <a:spcAft>
                <a:spcPts val="0"/>
              </a:spcAft>
              <a:buClr>
                <a:srgbClr val="FFB600"/>
              </a:buClr>
              <a:buSzPts val="3000"/>
              <a:buNone/>
              <a:defRPr sz="3000">
                <a:solidFill>
                  <a:srgbClr val="FFB600"/>
                </a:solidFill>
              </a:defRPr>
            </a:lvl2pPr>
            <a:lvl3pPr lvl="2" algn="ctr" rtl="0">
              <a:spcBef>
                <a:spcPts val="1000"/>
              </a:spcBef>
              <a:spcAft>
                <a:spcPts val="0"/>
              </a:spcAft>
              <a:buClr>
                <a:srgbClr val="FFB600"/>
              </a:buClr>
              <a:buSzPts val="3000"/>
              <a:buNone/>
              <a:defRPr sz="3000">
                <a:solidFill>
                  <a:srgbClr val="FFB600"/>
                </a:solidFill>
              </a:defRPr>
            </a:lvl3pPr>
            <a:lvl4pPr lvl="3" algn="ctr" rtl="0">
              <a:spcBef>
                <a:spcPts val="1000"/>
              </a:spcBef>
              <a:spcAft>
                <a:spcPts val="0"/>
              </a:spcAft>
              <a:buClr>
                <a:srgbClr val="FFB600"/>
              </a:buClr>
              <a:buSzPts val="3000"/>
              <a:buNone/>
              <a:defRPr sz="3000">
                <a:solidFill>
                  <a:srgbClr val="FFB600"/>
                </a:solidFill>
              </a:defRPr>
            </a:lvl4pPr>
            <a:lvl5pPr lvl="4" algn="ctr" rtl="0">
              <a:spcBef>
                <a:spcPts val="1000"/>
              </a:spcBef>
              <a:spcAft>
                <a:spcPts val="0"/>
              </a:spcAft>
              <a:buClr>
                <a:srgbClr val="FFB600"/>
              </a:buClr>
              <a:buSzPts val="3000"/>
              <a:buNone/>
              <a:defRPr sz="3000">
                <a:solidFill>
                  <a:srgbClr val="FFB600"/>
                </a:solidFill>
              </a:defRPr>
            </a:lvl5pPr>
            <a:lvl6pPr lvl="5" algn="ctr" rtl="0">
              <a:spcBef>
                <a:spcPts val="1000"/>
              </a:spcBef>
              <a:spcAft>
                <a:spcPts val="0"/>
              </a:spcAft>
              <a:buClr>
                <a:srgbClr val="FFB600"/>
              </a:buClr>
              <a:buSzPts val="3000"/>
              <a:buNone/>
              <a:defRPr sz="3000">
                <a:solidFill>
                  <a:srgbClr val="FFB600"/>
                </a:solidFill>
              </a:defRPr>
            </a:lvl6pPr>
            <a:lvl7pPr lvl="6" algn="ctr" rtl="0">
              <a:spcBef>
                <a:spcPts val="1000"/>
              </a:spcBef>
              <a:spcAft>
                <a:spcPts val="0"/>
              </a:spcAft>
              <a:buClr>
                <a:srgbClr val="FFB600"/>
              </a:buClr>
              <a:buSzPts val="3000"/>
              <a:buNone/>
              <a:defRPr sz="3000">
                <a:solidFill>
                  <a:srgbClr val="FFB600"/>
                </a:solidFill>
              </a:defRPr>
            </a:lvl7pPr>
            <a:lvl8pPr lvl="7" algn="ctr" rtl="0">
              <a:spcBef>
                <a:spcPts val="1000"/>
              </a:spcBef>
              <a:spcAft>
                <a:spcPts val="0"/>
              </a:spcAft>
              <a:buClr>
                <a:srgbClr val="FFB600"/>
              </a:buClr>
              <a:buSzPts val="3000"/>
              <a:buNone/>
              <a:defRPr sz="3000">
                <a:solidFill>
                  <a:srgbClr val="FFB600"/>
                </a:solidFill>
              </a:defRPr>
            </a:lvl8pPr>
            <a:lvl9pPr lvl="8" algn="ctr" rtl="0">
              <a:spcBef>
                <a:spcPts val="1000"/>
              </a:spcBef>
              <a:spcAft>
                <a:spcPts val="1000"/>
              </a:spcAft>
              <a:buClr>
                <a:srgbClr val="FFB600"/>
              </a:buClr>
              <a:buSzPts val="3000"/>
              <a:buNone/>
              <a:defRPr sz="3000">
                <a:solidFill>
                  <a:srgbClr val="FFB600"/>
                </a:solidFill>
              </a:defRPr>
            </a:lvl9pPr>
          </a:lstStyle>
          <a:p>
            <a:endParaRPr/>
          </a:p>
        </p:txBody>
      </p:sp>
      <p:grpSp>
        <p:nvGrpSpPr>
          <p:cNvPr id="121" name="Google Shape;121;p15"/>
          <p:cNvGrpSpPr/>
          <p:nvPr/>
        </p:nvGrpSpPr>
        <p:grpSpPr>
          <a:xfrm>
            <a:off x="2907728" y="4145935"/>
            <a:ext cx="726617" cy="594422"/>
            <a:chOff x="5233525" y="4954450"/>
            <a:chExt cx="538275" cy="516350"/>
          </a:xfrm>
        </p:grpSpPr>
        <p:sp>
          <p:nvSpPr>
            <p:cNvPr id="122" name="Google Shape;122;p15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5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5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5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5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5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5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5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5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5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5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6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6"/>
          <p:cNvSpPr/>
          <p:nvPr/>
        </p:nvSpPr>
        <p:spPr>
          <a:xfrm>
            <a:off x="3811800" y="-194800"/>
            <a:ext cx="1520400" cy="1520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6"/>
          <p:cNvSpPr/>
          <p:nvPr/>
        </p:nvSpPr>
        <p:spPr>
          <a:xfrm>
            <a:off x="4982150" y="734775"/>
            <a:ext cx="774600" cy="774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6"/>
          <p:cNvSpPr/>
          <p:nvPr/>
        </p:nvSpPr>
        <p:spPr>
          <a:xfrm>
            <a:off x="3469949" y="810973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6"/>
          <p:cNvSpPr/>
          <p:nvPr/>
        </p:nvSpPr>
        <p:spPr>
          <a:xfrm>
            <a:off x="3109875" y="154418"/>
            <a:ext cx="508800" cy="5088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6"/>
          <p:cNvSpPr/>
          <p:nvPr/>
        </p:nvSpPr>
        <p:spPr>
          <a:xfrm>
            <a:off x="5395528" y="-85690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6"/>
          <p:cNvSpPr/>
          <p:nvPr/>
        </p:nvSpPr>
        <p:spPr>
          <a:xfrm>
            <a:off x="-140400" y="3784204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6"/>
          <p:cNvSpPr/>
          <p:nvPr/>
        </p:nvSpPr>
        <p:spPr>
          <a:xfrm>
            <a:off x="8079301" y="4416226"/>
            <a:ext cx="879300" cy="8793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6"/>
          <p:cNvSpPr/>
          <p:nvPr/>
        </p:nvSpPr>
        <p:spPr>
          <a:xfrm>
            <a:off x="407150" y="4701449"/>
            <a:ext cx="336900" cy="3369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6"/>
          <p:cNvSpPr/>
          <p:nvPr/>
        </p:nvSpPr>
        <p:spPr>
          <a:xfrm>
            <a:off x="8896576" y="4123321"/>
            <a:ext cx="292800" cy="2928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6"/>
          <p:cNvSpPr/>
          <p:nvPr/>
        </p:nvSpPr>
        <p:spPr>
          <a:xfrm>
            <a:off x="7800547" y="4653308"/>
            <a:ext cx="213000" cy="2130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6"/>
          <p:cNvSpPr/>
          <p:nvPr/>
        </p:nvSpPr>
        <p:spPr>
          <a:xfrm>
            <a:off x="8471997" y="4203227"/>
            <a:ext cx="93900" cy="93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6"/>
          <p:cNvSpPr/>
          <p:nvPr/>
        </p:nvSpPr>
        <p:spPr>
          <a:xfrm>
            <a:off x="528659" y="3509275"/>
            <a:ext cx="213000" cy="213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6"/>
          <p:cNvSpPr/>
          <p:nvPr/>
        </p:nvSpPr>
        <p:spPr>
          <a:xfrm>
            <a:off x="8327788" y="4664713"/>
            <a:ext cx="382244" cy="382244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8" name="Google Shape;148;p16"/>
          <p:cNvGrpSpPr/>
          <p:nvPr/>
        </p:nvGrpSpPr>
        <p:grpSpPr>
          <a:xfrm>
            <a:off x="5222963" y="889722"/>
            <a:ext cx="292923" cy="464285"/>
            <a:chOff x="6718575" y="2318625"/>
            <a:chExt cx="256950" cy="407375"/>
          </a:xfrm>
        </p:grpSpPr>
        <p:sp>
          <p:nvSpPr>
            <p:cNvPr id="149" name="Google Shape;149;p16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6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6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6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6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6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6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6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7" name="Google Shape;157;p16"/>
          <p:cNvSpPr txBox="1">
            <a:spLocks noGrp="1"/>
          </p:cNvSpPr>
          <p:nvPr>
            <p:ph type="body" idx="1"/>
          </p:nvPr>
        </p:nvSpPr>
        <p:spPr>
          <a:xfrm>
            <a:off x="1242275" y="1704600"/>
            <a:ext cx="66597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algn="ctr" rtl="0">
              <a:spcBef>
                <a:spcPts val="600"/>
              </a:spcBef>
              <a:spcAft>
                <a:spcPts val="0"/>
              </a:spcAft>
              <a:buClr>
                <a:srgbClr val="4A5C65"/>
              </a:buClr>
              <a:buSzPts val="3000"/>
              <a:buChar char="○"/>
              <a:defRPr sz="3000" i="1">
                <a:solidFill>
                  <a:srgbClr val="4A5C65"/>
                </a:solidFill>
              </a:defRPr>
            </a:lvl1pPr>
            <a:lvl2pPr marL="914400" lvl="1" indent="-419100" algn="ctr" rtl="0">
              <a:spcBef>
                <a:spcPts val="1000"/>
              </a:spcBef>
              <a:spcAft>
                <a:spcPts val="0"/>
              </a:spcAft>
              <a:buClr>
                <a:srgbClr val="4A5C65"/>
              </a:buClr>
              <a:buSzPts val="3000"/>
              <a:buChar char="◦"/>
              <a:defRPr sz="3000" i="1">
                <a:solidFill>
                  <a:srgbClr val="4A5C65"/>
                </a:solidFill>
              </a:defRPr>
            </a:lvl2pPr>
            <a:lvl3pPr marL="1371600" lvl="2" indent="-419100" algn="ctr" rtl="0">
              <a:spcBef>
                <a:spcPts val="1000"/>
              </a:spcBef>
              <a:spcAft>
                <a:spcPts val="0"/>
              </a:spcAft>
              <a:buClr>
                <a:srgbClr val="4A5C65"/>
              </a:buClr>
              <a:buSzPts val="3000"/>
              <a:buChar char="◦"/>
              <a:defRPr sz="3000" i="1">
                <a:solidFill>
                  <a:srgbClr val="4A5C65"/>
                </a:solidFill>
              </a:defRPr>
            </a:lvl3pPr>
            <a:lvl4pPr marL="1828800" lvl="3" indent="-419100" algn="ctr" rtl="0">
              <a:spcBef>
                <a:spcPts val="1000"/>
              </a:spcBef>
              <a:spcAft>
                <a:spcPts val="0"/>
              </a:spcAft>
              <a:buClr>
                <a:srgbClr val="4A5C65"/>
              </a:buClr>
              <a:buSzPts val="3000"/>
              <a:buChar char="◦"/>
              <a:defRPr sz="3000" i="1">
                <a:solidFill>
                  <a:srgbClr val="4A5C65"/>
                </a:solidFill>
              </a:defRPr>
            </a:lvl4pPr>
            <a:lvl5pPr marL="2286000" lvl="4" indent="-419100" algn="ctr" rtl="0">
              <a:spcBef>
                <a:spcPts val="1000"/>
              </a:spcBef>
              <a:spcAft>
                <a:spcPts val="0"/>
              </a:spcAft>
              <a:buClr>
                <a:srgbClr val="4A5C65"/>
              </a:buClr>
              <a:buSzPts val="3000"/>
              <a:buChar char="◦"/>
              <a:defRPr sz="3000" i="1">
                <a:solidFill>
                  <a:srgbClr val="4A5C65"/>
                </a:solidFill>
              </a:defRPr>
            </a:lvl5pPr>
            <a:lvl6pPr marL="2743200" lvl="5" indent="-419100" algn="ctr" rtl="0">
              <a:spcBef>
                <a:spcPts val="1000"/>
              </a:spcBef>
              <a:spcAft>
                <a:spcPts val="0"/>
              </a:spcAft>
              <a:buClr>
                <a:srgbClr val="4A5C65"/>
              </a:buClr>
              <a:buSzPts val="3000"/>
              <a:buChar char="◦"/>
              <a:defRPr sz="3000" i="1">
                <a:solidFill>
                  <a:srgbClr val="4A5C65"/>
                </a:solidFill>
              </a:defRPr>
            </a:lvl6pPr>
            <a:lvl7pPr marL="3200400" lvl="6" indent="-419100" algn="ctr" rtl="0">
              <a:spcBef>
                <a:spcPts val="1000"/>
              </a:spcBef>
              <a:spcAft>
                <a:spcPts val="0"/>
              </a:spcAft>
              <a:buClr>
                <a:srgbClr val="4A5C65"/>
              </a:buClr>
              <a:buSzPts val="3000"/>
              <a:buChar char="◦"/>
              <a:defRPr sz="3000" i="1">
                <a:solidFill>
                  <a:srgbClr val="4A5C65"/>
                </a:solidFill>
              </a:defRPr>
            </a:lvl7pPr>
            <a:lvl8pPr marL="3657600" lvl="7" indent="-419100" algn="ctr" rtl="0">
              <a:spcBef>
                <a:spcPts val="1000"/>
              </a:spcBef>
              <a:spcAft>
                <a:spcPts val="0"/>
              </a:spcAft>
              <a:buClr>
                <a:srgbClr val="4A5C65"/>
              </a:buClr>
              <a:buSzPts val="3000"/>
              <a:buChar char="◦"/>
              <a:defRPr sz="3000" i="1">
                <a:solidFill>
                  <a:srgbClr val="4A5C65"/>
                </a:solidFill>
              </a:defRPr>
            </a:lvl8pPr>
            <a:lvl9pPr marL="4114800" lvl="8" indent="-419100" algn="ctr" rtl="0">
              <a:spcBef>
                <a:spcPts val="1000"/>
              </a:spcBef>
              <a:spcAft>
                <a:spcPts val="1000"/>
              </a:spcAft>
              <a:buClr>
                <a:srgbClr val="4A5C65"/>
              </a:buClr>
              <a:buSzPts val="3000"/>
              <a:buChar char="◦"/>
              <a:defRPr sz="3000" i="1">
                <a:solidFill>
                  <a:srgbClr val="4A5C65"/>
                </a:solidFill>
              </a:defRPr>
            </a:lvl9pPr>
          </a:lstStyle>
          <a:p>
            <a:endParaRPr/>
          </a:p>
        </p:txBody>
      </p:sp>
      <p:sp>
        <p:nvSpPr>
          <p:cNvPr id="158" name="Google Shape;158;p16"/>
          <p:cNvSpPr txBox="1"/>
          <p:nvPr/>
        </p:nvSpPr>
        <p:spPr>
          <a:xfrm>
            <a:off x="3593400" y="8930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b="1">
                <a:solidFill>
                  <a:srgbClr val="FFFFFF"/>
                </a:solidFill>
              </a:rPr>
              <a:t>“</a:t>
            </a:r>
            <a:endParaRPr sz="9600" b="1">
              <a:solidFill>
                <a:srgbClr val="FFFFFF"/>
              </a:solidFill>
            </a:endParaRPr>
          </a:p>
        </p:txBody>
      </p:sp>
      <p:sp>
        <p:nvSpPr>
          <p:cNvPr id="159" name="Google Shape;159;p16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60" name="Google Shape;160;p16"/>
          <p:cNvGrpSpPr/>
          <p:nvPr/>
        </p:nvGrpSpPr>
        <p:grpSpPr>
          <a:xfrm>
            <a:off x="45141" y="4035847"/>
            <a:ext cx="726617" cy="594422"/>
            <a:chOff x="5233525" y="4954450"/>
            <a:chExt cx="538275" cy="516350"/>
          </a:xfrm>
        </p:grpSpPr>
        <p:sp>
          <p:nvSpPr>
            <p:cNvPr id="161" name="Google Shape;161;p16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16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16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16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16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16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16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16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16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16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16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7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rgbClr val="DEE9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7"/>
          <p:cNvSpPr/>
          <p:nvPr/>
        </p:nvSpPr>
        <p:spPr>
          <a:xfrm>
            <a:off x="-167025" y="559475"/>
            <a:ext cx="2630400" cy="2630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7"/>
          <p:cNvSpPr/>
          <p:nvPr/>
        </p:nvSpPr>
        <p:spPr>
          <a:xfrm>
            <a:off x="1812100" y="271400"/>
            <a:ext cx="1054200" cy="10542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7"/>
          <p:cNvSpPr/>
          <p:nvPr/>
        </p:nvSpPr>
        <p:spPr>
          <a:xfrm>
            <a:off x="1704597" y="-129655"/>
            <a:ext cx="300900" cy="300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7"/>
          <p:cNvSpPr/>
          <p:nvPr/>
        </p:nvSpPr>
        <p:spPr>
          <a:xfrm>
            <a:off x="228600" y="2887250"/>
            <a:ext cx="605400" cy="605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7"/>
          <p:cNvSpPr/>
          <p:nvPr/>
        </p:nvSpPr>
        <p:spPr>
          <a:xfrm>
            <a:off x="1522903" y="3162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7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7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7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7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7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7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7"/>
          <p:cNvSpPr/>
          <p:nvPr/>
        </p:nvSpPr>
        <p:spPr>
          <a:xfrm>
            <a:off x="91939" y="288725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7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02BD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7" name="Google Shape;187;p17"/>
          <p:cNvGrpSpPr/>
          <p:nvPr/>
        </p:nvGrpSpPr>
        <p:grpSpPr>
          <a:xfrm>
            <a:off x="2139871" y="482540"/>
            <a:ext cx="398658" cy="631920"/>
            <a:chOff x="6718575" y="2318625"/>
            <a:chExt cx="256950" cy="407375"/>
          </a:xfrm>
        </p:grpSpPr>
        <p:sp>
          <p:nvSpPr>
            <p:cNvPr id="188" name="Google Shape;188;p17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7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7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7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17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17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17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7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6" name="Google Shape;196;p17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17"/>
          <p:cNvSpPr txBox="1">
            <a:spLocks noGrp="1"/>
          </p:cNvSpPr>
          <p:nvPr>
            <p:ph type="body" idx="1"/>
          </p:nvPr>
        </p:nvSpPr>
        <p:spPr>
          <a:xfrm>
            <a:off x="2901875" y="1033400"/>
            <a:ext cx="5292300" cy="326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/>
            </a:lvl1pPr>
            <a:lvl2pPr marL="914400" lvl="1" indent="-355600" rtl="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3pPr>
            <a:lvl4pPr marL="1828800" lvl="3" indent="-355600" rtl="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4pPr>
            <a:lvl5pPr marL="2286000" lvl="4" indent="-355600" rtl="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5pPr>
            <a:lvl6pPr marL="2743200" lvl="5" indent="-355600" rtl="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6pPr>
            <a:lvl7pPr marL="3200400" lvl="6" indent="-355600" rtl="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7pPr>
            <a:lvl8pPr marL="3657600" lvl="7" indent="-355600" rtl="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8pPr>
            <a:lvl9pPr marL="4114800" lvl="8" indent="-355600" rtl="0">
              <a:spcBef>
                <a:spcPts val="1000"/>
              </a:spcBef>
              <a:spcAft>
                <a:spcPts val="1000"/>
              </a:spcAft>
              <a:buSzPts val="2000"/>
              <a:buChar char="◦"/>
              <a:defRPr/>
            </a:lvl9pPr>
          </a:lstStyle>
          <a:p>
            <a:endParaRPr/>
          </a:p>
        </p:txBody>
      </p:sp>
      <p:sp>
        <p:nvSpPr>
          <p:cNvPr id="198" name="Google Shape;198;p17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99" name="Google Shape;199;p17"/>
          <p:cNvGrpSpPr/>
          <p:nvPr/>
        </p:nvGrpSpPr>
        <p:grpSpPr>
          <a:xfrm>
            <a:off x="8029016" y="4446222"/>
            <a:ext cx="726617" cy="594422"/>
            <a:chOff x="5233525" y="4954450"/>
            <a:chExt cx="538275" cy="516350"/>
          </a:xfrm>
        </p:grpSpPr>
        <p:sp>
          <p:nvSpPr>
            <p:cNvPr id="200" name="Google Shape;200;p17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17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17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17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17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17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17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7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17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17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17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8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rgbClr val="DEE9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8"/>
          <p:cNvSpPr/>
          <p:nvPr/>
        </p:nvSpPr>
        <p:spPr>
          <a:xfrm>
            <a:off x="-167025" y="559475"/>
            <a:ext cx="2630400" cy="2630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8"/>
          <p:cNvSpPr/>
          <p:nvPr/>
        </p:nvSpPr>
        <p:spPr>
          <a:xfrm>
            <a:off x="1812100" y="271400"/>
            <a:ext cx="1054200" cy="10542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8"/>
          <p:cNvSpPr/>
          <p:nvPr/>
        </p:nvSpPr>
        <p:spPr>
          <a:xfrm>
            <a:off x="1704597" y="-129655"/>
            <a:ext cx="300900" cy="300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8"/>
          <p:cNvSpPr/>
          <p:nvPr/>
        </p:nvSpPr>
        <p:spPr>
          <a:xfrm>
            <a:off x="228600" y="2887250"/>
            <a:ext cx="605400" cy="605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8"/>
          <p:cNvSpPr/>
          <p:nvPr/>
        </p:nvSpPr>
        <p:spPr>
          <a:xfrm>
            <a:off x="1522903" y="3162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8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8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8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8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8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8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8"/>
          <p:cNvSpPr/>
          <p:nvPr/>
        </p:nvSpPr>
        <p:spPr>
          <a:xfrm>
            <a:off x="91939" y="288725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8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02BD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6" name="Google Shape;226;p18"/>
          <p:cNvGrpSpPr/>
          <p:nvPr/>
        </p:nvGrpSpPr>
        <p:grpSpPr>
          <a:xfrm>
            <a:off x="2139871" y="482540"/>
            <a:ext cx="398658" cy="631920"/>
            <a:chOff x="6718575" y="2318625"/>
            <a:chExt cx="256950" cy="407375"/>
          </a:xfrm>
        </p:grpSpPr>
        <p:sp>
          <p:nvSpPr>
            <p:cNvPr id="227" name="Google Shape;227;p18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8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8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8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18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8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8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8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5" name="Google Shape;235;p18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18"/>
          <p:cNvSpPr txBox="1">
            <a:spLocks noGrp="1"/>
          </p:cNvSpPr>
          <p:nvPr>
            <p:ph type="body" idx="1"/>
          </p:nvPr>
        </p:nvSpPr>
        <p:spPr>
          <a:xfrm>
            <a:off x="2830925" y="1200150"/>
            <a:ext cx="2516400" cy="31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marL="914400" lvl="1" indent="-342900" rtl="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marL="1371600" lvl="2" indent="-342900" rtl="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 rtl="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 rtl="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42900" rtl="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marL="3200400" lvl="6" indent="-342900" rtl="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marL="3657600" lvl="7" indent="-342900" rtl="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marL="4114800" lvl="8" indent="-342900" rtl="0"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>
            <a:endParaRPr/>
          </a:p>
        </p:txBody>
      </p:sp>
      <p:sp>
        <p:nvSpPr>
          <p:cNvPr id="237" name="Google Shape;237;p18"/>
          <p:cNvSpPr txBox="1">
            <a:spLocks noGrp="1"/>
          </p:cNvSpPr>
          <p:nvPr>
            <p:ph type="body" idx="2"/>
          </p:nvPr>
        </p:nvSpPr>
        <p:spPr>
          <a:xfrm>
            <a:off x="5651044" y="1200150"/>
            <a:ext cx="2671500" cy="31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marL="914400" lvl="1" indent="-342900" rtl="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marL="1371600" lvl="2" indent="-342900" rtl="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 rtl="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 rtl="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42900" rtl="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marL="3200400" lvl="6" indent="-342900" rtl="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marL="3657600" lvl="7" indent="-342900" rtl="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marL="4114800" lvl="8" indent="-342900" rtl="0"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>
            <a:endParaRPr/>
          </a:p>
        </p:txBody>
      </p:sp>
      <p:sp>
        <p:nvSpPr>
          <p:cNvPr id="238" name="Google Shape;238;p18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39" name="Google Shape;239;p18"/>
          <p:cNvGrpSpPr/>
          <p:nvPr/>
        </p:nvGrpSpPr>
        <p:grpSpPr>
          <a:xfrm>
            <a:off x="8029016" y="4396647"/>
            <a:ext cx="726617" cy="594422"/>
            <a:chOff x="5233525" y="4954450"/>
            <a:chExt cx="538275" cy="516350"/>
          </a:xfrm>
        </p:grpSpPr>
        <p:sp>
          <p:nvSpPr>
            <p:cNvPr id="240" name="Google Shape;240;p18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8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8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8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18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18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18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18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18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18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18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9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rgbClr val="DEE9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9"/>
          <p:cNvSpPr/>
          <p:nvPr/>
        </p:nvSpPr>
        <p:spPr>
          <a:xfrm>
            <a:off x="-167025" y="559475"/>
            <a:ext cx="2630400" cy="2630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9"/>
          <p:cNvSpPr/>
          <p:nvPr/>
        </p:nvSpPr>
        <p:spPr>
          <a:xfrm>
            <a:off x="1812100" y="271400"/>
            <a:ext cx="1054200" cy="10542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9"/>
          <p:cNvSpPr/>
          <p:nvPr/>
        </p:nvSpPr>
        <p:spPr>
          <a:xfrm>
            <a:off x="1704597" y="-129655"/>
            <a:ext cx="300900" cy="300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9"/>
          <p:cNvSpPr/>
          <p:nvPr/>
        </p:nvSpPr>
        <p:spPr>
          <a:xfrm>
            <a:off x="228600" y="2887250"/>
            <a:ext cx="605400" cy="605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9"/>
          <p:cNvSpPr/>
          <p:nvPr/>
        </p:nvSpPr>
        <p:spPr>
          <a:xfrm>
            <a:off x="1522903" y="3162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9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9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9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19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9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9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9"/>
          <p:cNvSpPr/>
          <p:nvPr/>
        </p:nvSpPr>
        <p:spPr>
          <a:xfrm>
            <a:off x="91939" y="288725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9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02BD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6" name="Google Shape;266;p19"/>
          <p:cNvGrpSpPr/>
          <p:nvPr/>
        </p:nvGrpSpPr>
        <p:grpSpPr>
          <a:xfrm>
            <a:off x="2139871" y="482540"/>
            <a:ext cx="398658" cy="631920"/>
            <a:chOff x="6718575" y="2318625"/>
            <a:chExt cx="256950" cy="407375"/>
          </a:xfrm>
        </p:grpSpPr>
        <p:sp>
          <p:nvSpPr>
            <p:cNvPr id="267" name="Google Shape;267;p19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9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19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19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19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19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19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19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5" name="Google Shape;275;p19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19"/>
          <p:cNvSpPr txBox="1">
            <a:spLocks noGrp="1"/>
          </p:cNvSpPr>
          <p:nvPr>
            <p:ph type="body" idx="1"/>
          </p:nvPr>
        </p:nvSpPr>
        <p:spPr>
          <a:xfrm>
            <a:off x="2683000" y="1428750"/>
            <a:ext cx="1858800" cy="27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600"/>
              </a:spcBef>
              <a:spcAft>
                <a:spcPts val="0"/>
              </a:spcAft>
              <a:buSzPts val="1300"/>
              <a:buChar char="○"/>
              <a:defRPr sz="1300"/>
            </a:lvl1pPr>
            <a:lvl2pPr marL="914400" lvl="1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2pPr>
            <a:lvl3pPr marL="1371600" lvl="2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3pPr>
            <a:lvl4pPr marL="1828800" lvl="3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4pPr>
            <a:lvl5pPr marL="2286000" lvl="4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5pPr>
            <a:lvl6pPr marL="2743200" lvl="5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6pPr>
            <a:lvl7pPr marL="3200400" lvl="6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7pPr>
            <a:lvl8pPr marL="3657600" lvl="7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8pPr>
            <a:lvl9pPr marL="4114800" lvl="8" indent="-311150" rtl="0">
              <a:spcBef>
                <a:spcPts val="1000"/>
              </a:spcBef>
              <a:spcAft>
                <a:spcPts val="1000"/>
              </a:spcAft>
              <a:buSzPts val="1300"/>
              <a:buChar char="◦"/>
              <a:defRPr sz="1300"/>
            </a:lvl9pPr>
          </a:lstStyle>
          <a:p>
            <a:endParaRPr/>
          </a:p>
        </p:txBody>
      </p:sp>
      <p:sp>
        <p:nvSpPr>
          <p:cNvPr id="277" name="Google Shape;277;p19"/>
          <p:cNvSpPr txBox="1">
            <a:spLocks noGrp="1"/>
          </p:cNvSpPr>
          <p:nvPr>
            <p:ph type="body" idx="2"/>
          </p:nvPr>
        </p:nvSpPr>
        <p:spPr>
          <a:xfrm>
            <a:off x="4637114" y="1428750"/>
            <a:ext cx="1858800" cy="27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600"/>
              </a:spcBef>
              <a:spcAft>
                <a:spcPts val="0"/>
              </a:spcAft>
              <a:buSzPts val="1300"/>
              <a:buChar char="○"/>
              <a:defRPr sz="1300"/>
            </a:lvl1pPr>
            <a:lvl2pPr marL="914400" lvl="1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2pPr>
            <a:lvl3pPr marL="1371600" lvl="2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3pPr>
            <a:lvl4pPr marL="1828800" lvl="3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4pPr>
            <a:lvl5pPr marL="2286000" lvl="4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5pPr>
            <a:lvl6pPr marL="2743200" lvl="5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6pPr>
            <a:lvl7pPr marL="3200400" lvl="6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7pPr>
            <a:lvl8pPr marL="3657600" lvl="7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8pPr>
            <a:lvl9pPr marL="4114800" lvl="8" indent="-311150" rtl="0">
              <a:spcBef>
                <a:spcPts val="1000"/>
              </a:spcBef>
              <a:spcAft>
                <a:spcPts val="1000"/>
              </a:spcAft>
              <a:buSzPts val="1300"/>
              <a:buChar char="◦"/>
              <a:defRPr sz="1300"/>
            </a:lvl9pPr>
          </a:lstStyle>
          <a:p>
            <a:endParaRPr/>
          </a:p>
        </p:txBody>
      </p:sp>
      <p:sp>
        <p:nvSpPr>
          <p:cNvPr id="278" name="Google Shape;278;p19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79" name="Google Shape;279;p19"/>
          <p:cNvGrpSpPr/>
          <p:nvPr/>
        </p:nvGrpSpPr>
        <p:grpSpPr>
          <a:xfrm>
            <a:off x="8013691" y="4419710"/>
            <a:ext cx="726617" cy="594422"/>
            <a:chOff x="5233525" y="4954450"/>
            <a:chExt cx="538275" cy="516350"/>
          </a:xfrm>
        </p:grpSpPr>
        <p:sp>
          <p:nvSpPr>
            <p:cNvPr id="280" name="Google Shape;280;p19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19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19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19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19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19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19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19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19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19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19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0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rgbClr val="DEE9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20"/>
          <p:cNvSpPr/>
          <p:nvPr/>
        </p:nvSpPr>
        <p:spPr>
          <a:xfrm>
            <a:off x="-14625" y="559475"/>
            <a:ext cx="2630400" cy="2630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20"/>
          <p:cNvSpPr/>
          <p:nvPr/>
        </p:nvSpPr>
        <p:spPr>
          <a:xfrm>
            <a:off x="1704597" y="-129655"/>
            <a:ext cx="300900" cy="300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20"/>
          <p:cNvSpPr/>
          <p:nvPr/>
        </p:nvSpPr>
        <p:spPr>
          <a:xfrm>
            <a:off x="1522903" y="3162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20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20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20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20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20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20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20"/>
          <p:cNvSpPr/>
          <p:nvPr/>
        </p:nvSpPr>
        <p:spPr>
          <a:xfrm>
            <a:off x="91939" y="288725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20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304" name="Google Shape;304;p20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1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rgbClr val="DEE9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21"/>
          <p:cNvSpPr/>
          <p:nvPr/>
        </p:nvSpPr>
        <p:spPr>
          <a:xfrm>
            <a:off x="794200" y="78224"/>
            <a:ext cx="141600" cy="1416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21"/>
          <p:cNvSpPr/>
          <p:nvPr/>
        </p:nvSpPr>
        <p:spPr>
          <a:xfrm>
            <a:off x="-140400" y="150205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21"/>
          <p:cNvSpPr/>
          <p:nvPr/>
        </p:nvSpPr>
        <p:spPr>
          <a:xfrm>
            <a:off x="8079301" y="377626"/>
            <a:ext cx="879300" cy="8793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21"/>
          <p:cNvSpPr/>
          <p:nvPr/>
        </p:nvSpPr>
        <p:spPr>
          <a:xfrm>
            <a:off x="696550" y="917625"/>
            <a:ext cx="336900" cy="3369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21"/>
          <p:cNvSpPr/>
          <p:nvPr/>
        </p:nvSpPr>
        <p:spPr>
          <a:xfrm>
            <a:off x="8924303" y="119381"/>
            <a:ext cx="292800" cy="2928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21"/>
          <p:cNvSpPr/>
          <p:nvPr/>
        </p:nvSpPr>
        <p:spPr>
          <a:xfrm>
            <a:off x="7724347" y="767108"/>
            <a:ext cx="213000" cy="2130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21"/>
          <p:cNvSpPr/>
          <p:nvPr/>
        </p:nvSpPr>
        <p:spPr>
          <a:xfrm>
            <a:off x="8923937" y="451941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21"/>
          <p:cNvSpPr/>
          <p:nvPr/>
        </p:nvSpPr>
        <p:spPr>
          <a:xfrm>
            <a:off x="528659" y="-124724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21"/>
          <p:cNvSpPr/>
          <p:nvPr/>
        </p:nvSpPr>
        <p:spPr>
          <a:xfrm>
            <a:off x="8327788" y="626113"/>
            <a:ext cx="382244" cy="382244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6" name="Google Shape;316;p21"/>
          <p:cNvGrpSpPr/>
          <p:nvPr/>
        </p:nvGrpSpPr>
        <p:grpSpPr>
          <a:xfrm>
            <a:off x="154025" y="438904"/>
            <a:ext cx="508851" cy="478711"/>
            <a:chOff x="5972700" y="2330200"/>
            <a:chExt cx="411625" cy="387275"/>
          </a:xfrm>
        </p:grpSpPr>
        <p:sp>
          <p:nvSpPr>
            <p:cNvPr id="317" name="Google Shape;317;p21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21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9" name="Google Shape;319;p21"/>
          <p:cNvSpPr txBox="1">
            <a:spLocks noGrp="1"/>
          </p:cNvSpPr>
          <p:nvPr>
            <p:ph type="body" idx="1"/>
          </p:nvPr>
        </p:nvSpPr>
        <p:spPr>
          <a:xfrm>
            <a:off x="457200" y="41777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 rtl="0">
              <a:spcBef>
                <a:spcPts val="360"/>
              </a:spcBef>
              <a:spcAft>
                <a:spcPts val="100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sp>
        <p:nvSpPr>
          <p:cNvPr id="320" name="Google Shape;320;p21"/>
          <p:cNvSpPr/>
          <p:nvPr/>
        </p:nvSpPr>
        <p:spPr>
          <a:xfrm>
            <a:off x="7720375" y="103875"/>
            <a:ext cx="626400" cy="6264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1" name="Google Shape;321;p21"/>
          <p:cNvGrpSpPr/>
          <p:nvPr/>
        </p:nvGrpSpPr>
        <p:grpSpPr>
          <a:xfrm>
            <a:off x="7915421" y="229147"/>
            <a:ext cx="236882" cy="375437"/>
            <a:chOff x="6718575" y="2318625"/>
            <a:chExt cx="256950" cy="407375"/>
          </a:xfrm>
        </p:grpSpPr>
        <p:sp>
          <p:nvSpPr>
            <p:cNvPr id="322" name="Google Shape;322;p21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1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1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1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1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1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1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1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0" name="Google Shape;330;p21"/>
          <p:cNvSpPr txBox="1">
            <a:spLocks noGrp="1"/>
          </p:cNvSpPr>
          <p:nvPr>
            <p:ph type="sldNum" idx="12"/>
          </p:nvPr>
        </p:nvSpPr>
        <p:spPr>
          <a:xfrm>
            <a:off x="8117984" y="430368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2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rgbClr val="DEE9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22"/>
          <p:cNvSpPr/>
          <p:nvPr/>
        </p:nvSpPr>
        <p:spPr>
          <a:xfrm>
            <a:off x="-117275" y="847257"/>
            <a:ext cx="605400" cy="605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22"/>
          <p:cNvSpPr/>
          <p:nvPr/>
        </p:nvSpPr>
        <p:spPr>
          <a:xfrm>
            <a:off x="217850" y="171250"/>
            <a:ext cx="1054200" cy="10542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2"/>
          <p:cNvSpPr/>
          <p:nvPr/>
        </p:nvSpPr>
        <p:spPr>
          <a:xfrm>
            <a:off x="1156976" y="-137274"/>
            <a:ext cx="398700" cy="3987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22"/>
          <p:cNvSpPr/>
          <p:nvPr/>
        </p:nvSpPr>
        <p:spPr>
          <a:xfrm>
            <a:off x="1397225" y="337514"/>
            <a:ext cx="136800" cy="1368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22"/>
          <p:cNvSpPr/>
          <p:nvPr/>
        </p:nvSpPr>
        <p:spPr>
          <a:xfrm>
            <a:off x="488128" y="13344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22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22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22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22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22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22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22"/>
          <p:cNvSpPr/>
          <p:nvPr/>
        </p:nvSpPr>
        <p:spPr>
          <a:xfrm>
            <a:off x="258289" y="157710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22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6" name="Google Shape;346;p22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347" name="Google Shape;347;p22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2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9" name="Google Shape;349;p22"/>
          <p:cNvGrpSpPr/>
          <p:nvPr/>
        </p:nvGrpSpPr>
        <p:grpSpPr>
          <a:xfrm>
            <a:off x="545621" y="382390"/>
            <a:ext cx="398658" cy="631920"/>
            <a:chOff x="6718575" y="2318625"/>
            <a:chExt cx="256950" cy="407375"/>
          </a:xfrm>
        </p:grpSpPr>
        <p:sp>
          <p:nvSpPr>
            <p:cNvPr id="350" name="Google Shape;350;p22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2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2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2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2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2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2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2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8" name="Google Shape;358;p22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BLANK_2"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3"/>
          <p:cNvSpPr/>
          <p:nvPr/>
        </p:nvSpPr>
        <p:spPr>
          <a:xfrm>
            <a:off x="0" y="0"/>
            <a:ext cx="9144000" cy="5157300"/>
          </a:xfrm>
          <a:prstGeom prst="frame">
            <a:avLst>
              <a:gd name="adj1" fmla="val 792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23"/>
          <p:cNvSpPr/>
          <p:nvPr/>
        </p:nvSpPr>
        <p:spPr>
          <a:xfrm>
            <a:off x="-117275" y="847257"/>
            <a:ext cx="605400" cy="605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23"/>
          <p:cNvSpPr/>
          <p:nvPr/>
        </p:nvSpPr>
        <p:spPr>
          <a:xfrm>
            <a:off x="217850" y="171250"/>
            <a:ext cx="1054200" cy="10542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3"/>
          <p:cNvSpPr/>
          <p:nvPr/>
        </p:nvSpPr>
        <p:spPr>
          <a:xfrm>
            <a:off x="1156976" y="-137274"/>
            <a:ext cx="398700" cy="3987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23"/>
          <p:cNvSpPr/>
          <p:nvPr/>
        </p:nvSpPr>
        <p:spPr>
          <a:xfrm>
            <a:off x="1397225" y="337514"/>
            <a:ext cx="136800" cy="1368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23"/>
          <p:cNvSpPr/>
          <p:nvPr/>
        </p:nvSpPr>
        <p:spPr>
          <a:xfrm>
            <a:off x="488128" y="13344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23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3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23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23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23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23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23"/>
          <p:cNvSpPr/>
          <p:nvPr/>
        </p:nvSpPr>
        <p:spPr>
          <a:xfrm>
            <a:off x="258289" y="157710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23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4" name="Google Shape;374;p23"/>
          <p:cNvGrpSpPr/>
          <p:nvPr/>
        </p:nvGrpSpPr>
        <p:grpSpPr>
          <a:xfrm>
            <a:off x="545621" y="382390"/>
            <a:ext cx="398658" cy="631920"/>
            <a:chOff x="6718575" y="2318625"/>
            <a:chExt cx="256950" cy="407375"/>
          </a:xfrm>
        </p:grpSpPr>
        <p:sp>
          <p:nvSpPr>
            <p:cNvPr id="375" name="Google Shape;375;p23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23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23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3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3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3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3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3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3" name="Google Shape;383;p23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84" name="Google Shape;384;p23"/>
          <p:cNvGrpSpPr/>
          <p:nvPr/>
        </p:nvGrpSpPr>
        <p:grpSpPr>
          <a:xfrm>
            <a:off x="8029016" y="4387347"/>
            <a:ext cx="726617" cy="594422"/>
            <a:chOff x="5233525" y="4954450"/>
            <a:chExt cx="538275" cy="516350"/>
          </a:xfrm>
        </p:grpSpPr>
        <p:sp>
          <p:nvSpPr>
            <p:cNvPr id="385" name="Google Shape;385;p23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3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3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3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3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3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3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3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3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3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3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Aqua">
  <p:cSld name="BLANK_1"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4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24"/>
          <p:cNvSpPr/>
          <p:nvPr/>
        </p:nvSpPr>
        <p:spPr>
          <a:xfrm>
            <a:off x="-117275" y="847257"/>
            <a:ext cx="605400" cy="6054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24"/>
          <p:cNvSpPr/>
          <p:nvPr/>
        </p:nvSpPr>
        <p:spPr>
          <a:xfrm>
            <a:off x="217850" y="171250"/>
            <a:ext cx="1054200" cy="10542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24"/>
          <p:cNvSpPr/>
          <p:nvPr/>
        </p:nvSpPr>
        <p:spPr>
          <a:xfrm>
            <a:off x="1156976" y="-137274"/>
            <a:ext cx="398700" cy="3987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24"/>
          <p:cNvSpPr/>
          <p:nvPr/>
        </p:nvSpPr>
        <p:spPr>
          <a:xfrm>
            <a:off x="1397225" y="337514"/>
            <a:ext cx="136800" cy="1368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24"/>
          <p:cNvSpPr/>
          <p:nvPr/>
        </p:nvSpPr>
        <p:spPr>
          <a:xfrm>
            <a:off x="488128" y="1334485"/>
            <a:ext cx="213000" cy="213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24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24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24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24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24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24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24"/>
          <p:cNvSpPr/>
          <p:nvPr/>
        </p:nvSpPr>
        <p:spPr>
          <a:xfrm>
            <a:off x="258289" y="157710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24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1" name="Google Shape;411;p24"/>
          <p:cNvGrpSpPr/>
          <p:nvPr/>
        </p:nvGrpSpPr>
        <p:grpSpPr>
          <a:xfrm>
            <a:off x="545621" y="382390"/>
            <a:ext cx="398658" cy="631920"/>
            <a:chOff x="6718575" y="2318625"/>
            <a:chExt cx="256950" cy="407375"/>
          </a:xfrm>
        </p:grpSpPr>
        <p:sp>
          <p:nvSpPr>
            <p:cNvPr id="412" name="Google Shape;412;p24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4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4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4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4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4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4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4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0" name="Google Shape;420;p24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21" name="Google Shape;421;p24"/>
          <p:cNvGrpSpPr/>
          <p:nvPr/>
        </p:nvGrpSpPr>
        <p:grpSpPr>
          <a:xfrm>
            <a:off x="8033491" y="4421422"/>
            <a:ext cx="726617" cy="594422"/>
            <a:chOff x="5233525" y="4954450"/>
            <a:chExt cx="538275" cy="516350"/>
          </a:xfrm>
        </p:grpSpPr>
        <p:sp>
          <p:nvSpPr>
            <p:cNvPr id="422" name="Google Shape;422;p24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4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4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4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4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4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4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4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4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4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4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Yellow">
  <p:cSld name="BLANK_1_1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5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25"/>
          <p:cNvSpPr/>
          <p:nvPr/>
        </p:nvSpPr>
        <p:spPr>
          <a:xfrm>
            <a:off x="-117275" y="847257"/>
            <a:ext cx="605400" cy="605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25"/>
          <p:cNvSpPr/>
          <p:nvPr/>
        </p:nvSpPr>
        <p:spPr>
          <a:xfrm>
            <a:off x="217850" y="171250"/>
            <a:ext cx="1054200" cy="10542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25"/>
          <p:cNvSpPr/>
          <p:nvPr/>
        </p:nvSpPr>
        <p:spPr>
          <a:xfrm>
            <a:off x="1156976" y="-137274"/>
            <a:ext cx="398700" cy="3987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25"/>
          <p:cNvSpPr/>
          <p:nvPr/>
        </p:nvSpPr>
        <p:spPr>
          <a:xfrm>
            <a:off x="1397225" y="337514"/>
            <a:ext cx="136800" cy="1368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25"/>
          <p:cNvSpPr/>
          <p:nvPr/>
        </p:nvSpPr>
        <p:spPr>
          <a:xfrm>
            <a:off x="488128" y="13344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25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25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25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25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25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25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25"/>
          <p:cNvSpPr/>
          <p:nvPr/>
        </p:nvSpPr>
        <p:spPr>
          <a:xfrm>
            <a:off x="258289" y="157710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p25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8" name="Google Shape;448;p25"/>
          <p:cNvGrpSpPr/>
          <p:nvPr/>
        </p:nvGrpSpPr>
        <p:grpSpPr>
          <a:xfrm>
            <a:off x="545621" y="382390"/>
            <a:ext cx="398658" cy="631920"/>
            <a:chOff x="6718575" y="2318625"/>
            <a:chExt cx="256950" cy="407375"/>
          </a:xfrm>
        </p:grpSpPr>
        <p:sp>
          <p:nvSpPr>
            <p:cNvPr id="449" name="Google Shape;449;p25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5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5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5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5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5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5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5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7" name="Google Shape;457;p25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58" name="Google Shape;458;p25"/>
          <p:cNvGrpSpPr/>
          <p:nvPr/>
        </p:nvGrpSpPr>
        <p:grpSpPr>
          <a:xfrm>
            <a:off x="8029016" y="4424410"/>
            <a:ext cx="726617" cy="594422"/>
            <a:chOff x="5233525" y="4954450"/>
            <a:chExt cx="538275" cy="516350"/>
          </a:xfrm>
        </p:grpSpPr>
        <p:sp>
          <p:nvSpPr>
            <p:cNvPr id="459" name="Google Shape;459;p25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5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5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5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5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5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5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5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5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5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5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Magenta">
  <p:cSld name="BLANK_1_1_1"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26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p26"/>
          <p:cNvSpPr/>
          <p:nvPr/>
        </p:nvSpPr>
        <p:spPr>
          <a:xfrm>
            <a:off x="217850" y="171250"/>
            <a:ext cx="1054200" cy="10542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26"/>
          <p:cNvSpPr/>
          <p:nvPr/>
        </p:nvSpPr>
        <p:spPr>
          <a:xfrm>
            <a:off x="1156976" y="-137274"/>
            <a:ext cx="398700" cy="3987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26"/>
          <p:cNvSpPr/>
          <p:nvPr/>
        </p:nvSpPr>
        <p:spPr>
          <a:xfrm>
            <a:off x="1397225" y="337514"/>
            <a:ext cx="136800" cy="1368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p26"/>
          <p:cNvSpPr/>
          <p:nvPr/>
        </p:nvSpPr>
        <p:spPr>
          <a:xfrm>
            <a:off x="488128" y="1334485"/>
            <a:ext cx="213000" cy="213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26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26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26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26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26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p26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p26"/>
          <p:cNvSpPr/>
          <p:nvPr/>
        </p:nvSpPr>
        <p:spPr>
          <a:xfrm>
            <a:off x="258289" y="157710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26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C406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4" name="Google Shape;484;p26"/>
          <p:cNvGrpSpPr/>
          <p:nvPr/>
        </p:nvGrpSpPr>
        <p:grpSpPr>
          <a:xfrm>
            <a:off x="545621" y="382390"/>
            <a:ext cx="398658" cy="631920"/>
            <a:chOff x="6718575" y="2318625"/>
            <a:chExt cx="256950" cy="407375"/>
          </a:xfrm>
        </p:grpSpPr>
        <p:sp>
          <p:nvSpPr>
            <p:cNvPr id="485" name="Google Shape;485;p26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6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6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6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6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6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6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6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3" name="Google Shape;493;p26"/>
          <p:cNvSpPr/>
          <p:nvPr/>
        </p:nvSpPr>
        <p:spPr>
          <a:xfrm>
            <a:off x="-117275" y="847257"/>
            <a:ext cx="605400" cy="605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26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95" name="Google Shape;495;p26"/>
          <p:cNvGrpSpPr/>
          <p:nvPr/>
        </p:nvGrpSpPr>
        <p:grpSpPr>
          <a:xfrm>
            <a:off x="8013691" y="4424410"/>
            <a:ext cx="726617" cy="594422"/>
            <a:chOff x="5233525" y="4954450"/>
            <a:chExt cx="538275" cy="516350"/>
          </a:xfrm>
        </p:grpSpPr>
        <p:sp>
          <p:nvSpPr>
            <p:cNvPr id="496" name="Google Shape;496;p26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6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6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6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6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6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6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6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6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6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6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2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509" name="Google Shape;509;p2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400"/>
              <a:buChar char="◦"/>
              <a:defRPr/>
            </a:lvl9pPr>
          </a:lstStyle>
          <a:p>
            <a:endParaRPr/>
          </a:p>
        </p:txBody>
      </p:sp>
      <p:sp>
        <p:nvSpPr>
          <p:cNvPr id="510" name="Google Shape;510;p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11" name="Google Shape;511;p2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12" name="Google Shape;512;p2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FFFF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body" idx="1"/>
          </p:nvPr>
        </p:nvSpPr>
        <p:spPr>
          <a:xfrm>
            <a:off x="2901875" y="1033400"/>
            <a:ext cx="5292300" cy="32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Clr>
                <a:srgbClr val="A6BCC9"/>
              </a:buClr>
              <a:buSzPts val="2000"/>
              <a:buFont typeface="Lato Light"/>
              <a:buChar char="○"/>
              <a:defRPr sz="20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355600" rtl="0">
              <a:spcBef>
                <a:spcPts val="1000"/>
              </a:spcBef>
              <a:spcAft>
                <a:spcPts val="0"/>
              </a:spcAft>
              <a:buClr>
                <a:srgbClr val="A6BCC9"/>
              </a:buClr>
              <a:buSzPts val="2000"/>
              <a:buFont typeface="Lato Light"/>
              <a:buChar char="◦"/>
              <a:defRPr sz="20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Clr>
                <a:srgbClr val="A6BCC9"/>
              </a:buClr>
              <a:buSzPts val="2000"/>
              <a:buFont typeface="Lato Light"/>
              <a:buChar char="◦"/>
              <a:defRPr sz="20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lvl="3" indent="-355600" rtl="0">
              <a:spcBef>
                <a:spcPts val="1000"/>
              </a:spcBef>
              <a:spcAft>
                <a:spcPts val="0"/>
              </a:spcAft>
              <a:buClr>
                <a:srgbClr val="A6BCC9"/>
              </a:buClr>
              <a:buSzPts val="2000"/>
              <a:buFont typeface="Lato Light"/>
              <a:buChar char="◦"/>
              <a:defRPr sz="20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lvl="4" indent="-355600" rtl="0">
              <a:spcBef>
                <a:spcPts val="1000"/>
              </a:spcBef>
              <a:spcAft>
                <a:spcPts val="0"/>
              </a:spcAft>
              <a:buClr>
                <a:srgbClr val="A6BCC9"/>
              </a:buClr>
              <a:buSzPts val="2000"/>
              <a:buFont typeface="Lato Light"/>
              <a:buChar char="◦"/>
              <a:defRPr sz="20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lvl="5" indent="-355600" rtl="0">
              <a:spcBef>
                <a:spcPts val="1000"/>
              </a:spcBef>
              <a:spcAft>
                <a:spcPts val="0"/>
              </a:spcAft>
              <a:buClr>
                <a:srgbClr val="A6BCC9"/>
              </a:buClr>
              <a:buSzPts val="2000"/>
              <a:buFont typeface="Lato Light"/>
              <a:buChar char="◦"/>
              <a:defRPr sz="20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3200400" lvl="6" indent="-355600" rtl="0">
              <a:spcBef>
                <a:spcPts val="1000"/>
              </a:spcBef>
              <a:spcAft>
                <a:spcPts val="0"/>
              </a:spcAft>
              <a:buClr>
                <a:srgbClr val="A6BCC9"/>
              </a:buClr>
              <a:buSzPts val="2000"/>
              <a:buFont typeface="Lato Light"/>
              <a:buChar char="◦"/>
              <a:defRPr sz="20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3657600" lvl="7" indent="-355600" rtl="0">
              <a:spcBef>
                <a:spcPts val="1000"/>
              </a:spcBef>
              <a:spcAft>
                <a:spcPts val="0"/>
              </a:spcAft>
              <a:buClr>
                <a:srgbClr val="A6BCC9"/>
              </a:buClr>
              <a:buSzPts val="2000"/>
              <a:buFont typeface="Lato Light"/>
              <a:buChar char="◦"/>
              <a:defRPr sz="20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4114800" lvl="8" indent="-355600" rtl="0">
              <a:spcBef>
                <a:spcPts val="1000"/>
              </a:spcBef>
              <a:spcAft>
                <a:spcPts val="1000"/>
              </a:spcAft>
              <a:buClr>
                <a:srgbClr val="A6BCC9"/>
              </a:buClr>
              <a:buSzPts val="2000"/>
              <a:buFont typeface="Lato Light"/>
              <a:buChar char="◦"/>
              <a:defRPr sz="20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Slab Light"/>
              <a:buNone/>
              <a:defRPr sz="200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Slab Light"/>
              <a:buNone/>
              <a:defRPr sz="200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Slab Light"/>
              <a:buNone/>
              <a:defRPr sz="200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Slab Light"/>
              <a:buNone/>
              <a:defRPr sz="200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Slab Light"/>
              <a:buNone/>
              <a:defRPr sz="200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Slab Light"/>
              <a:buNone/>
              <a:defRPr sz="200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Slab Light"/>
              <a:buNone/>
              <a:defRPr sz="200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Slab Light"/>
              <a:buNone/>
              <a:defRPr sz="200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Slab Light"/>
              <a:buNone/>
              <a:defRPr sz="200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200">
                <a:solidFill>
                  <a:srgbClr val="A6BCC9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lvl="1" algn="r" rtl="0">
              <a:buNone/>
              <a:defRPr sz="1200">
                <a:solidFill>
                  <a:srgbClr val="A6BCC9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lvl="2" algn="r" rtl="0">
              <a:buNone/>
              <a:defRPr sz="1200">
                <a:solidFill>
                  <a:srgbClr val="A6BCC9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lvl="3" algn="r" rtl="0">
              <a:buNone/>
              <a:defRPr sz="1200">
                <a:solidFill>
                  <a:srgbClr val="A6BCC9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lvl="4" algn="r" rtl="0">
              <a:buNone/>
              <a:defRPr sz="1200">
                <a:solidFill>
                  <a:srgbClr val="A6BCC9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lvl="5" algn="r" rtl="0">
              <a:buNone/>
              <a:defRPr sz="1200">
                <a:solidFill>
                  <a:srgbClr val="A6BCC9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lvl="6" algn="r" rtl="0">
              <a:buNone/>
              <a:defRPr sz="1200">
                <a:solidFill>
                  <a:srgbClr val="A6BCC9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lvl="7" algn="r" rtl="0">
              <a:buNone/>
              <a:defRPr sz="1200">
                <a:solidFill>
                  <a:srgbClr val="A6BCC9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lvl="8" algn="r" rtl="0">
              <a:buNone/>
              <a:defRPr sz="1200">
                <a:solidFill>
                  <a:srgbClr val="A6BCC9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28"/>
          <p:cNvSpPr/>
          <p:nvPr/>
        </p:nvSpPr>
        <p:spPr>
          <a:xfrm>
            <a:off x="329413" y="809090"/>
            <a:ext cx="1333200" cy="3146053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B4D4A5"/>
              </a:gs>
              <a:gs pos="50000">
                <a:srgbClr val="A8CD97"/>
              </a:gs>
              <a:gs pos="100000">
                <a:srgbClr val="9BC985"/>
              </a:gs>
            </a:gsLst>
            <a:lin ang="5400012" scaled="0"/>
          </a:gradFill>
          <a:ln w="9525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28"/>
          <p:cNvSpPr/>
          <p:nvPr/>
        </p:nvSpPr>
        <p:spPr>
          <a:xfrm>
            <a:off x="329413" y="445641"/>
            <a:ext cx="1333200" cy="2247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B4D4A5"/>
              </a:gs>
              <a:gs pos="50000">
                <a:srgbClr val="A8CD97"/>
              </a:gs>
              <a:gs pos="100000">
                <a:srgbClr val="9BC985"/>
              </a:gs>
            </a:gsLst>
            <a:lin ang="5400012" scaled="0"/>
          </a:gradFill>
          <a:ln w="9525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INPUTS</a:t>
            </a:r>
            <a:endParaRPr sz="1100"/>
          </a:p>
        </p:txBody>
      </p:sp>
      <p:sp>
        <p:nvSpPr>
          <p:cNvPr id="519" name="Google Shape;519;p28"/>
          <p:cNvSpPr/>
          <p:nvPr/>
        </p:nvSpPr>
        <p:spPr>
          <a:xfrm>
            <a:off x="1823020" y="809090"/>
            <a:ext cx="1333200" cy="3146053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B4D4A5"/>
              </a:gs>
              <a:gs pos="50000">
                <a:srgbClr val="A8CD97"/>
              </a:gs>
              <a:gs pos="100000">
                <a:srgbClr val="9BC985"/>
              </a:gs>
            </a:gsLst>
            <a:lin ang="5400012" scaled="0"/>
          </a:gradFill>
          <a:ln w="9525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28"/>
          <p:cNvSpPr/>
          <p:nvPr/>
        </p:nvSpPr>
        <p:spPr>
          <a:xfrm>
            <a:off x="1786010" y="445641"/>
            <a:ext cx="1333200" cy="2247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B4D4A5"/>
              </a:gs>
              <a:gs pos="50000">
                <a:srgbClr val="A8CD97"/>
              </a:gs>
              <a:gs pos="100000">
                <a:srgbClr val="9BC985"/>
              </a:gs>
            </a:gsLst>
            <a:lin ang="5400012" scaled="0"/>
          </a:gradFill>
          <a:ln w="9525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ACTIVITIES</a:t>
            </a:r>
            <a:endParaRPr sz="1100" dirty="0"/>
          </a:p>
        </p:txBody>
      </p:sp>
      <p:sp>
        <p:nvSpPr>
          <p:cNvPr id="521" name="Google Shape;521;p28"/>
          <p:cNvSpPr/>
          <p:nvPr/>
        </p:nvSpPr>
        <p:spPr>
          <a:xfrm>
            <a:off x="3233789" y="809090"/>
            <a:ext cx="1333200" cy="3146053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B4D4A5"/>
              </a:gs>
              <a:gs pos="50000">
                <a:srgbClr val="A8CD97"/>
              </a:gs>
              <a:gs pos="100000">
                <a:srgbClr val="9BC985"/>
              </a:gs>
            </a:gsLst>
            <a:lin ang="5400012" scaled="0"/>
          </a:gradFill>
          <a:ln w="9525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28"/>
          <p:cNvSpPr/>
          <p:nvPr/>
        </p:nvSpPr>
        <p:spPr>
          <a:xfrm>
            <a:off x="3233789" y="445641"/>
            <a:ext cx="1333200" cy="2247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B4D4A5"/>
              </a:gs>
              <a:gs pos="50000">
                <a:srgbClr val="A8CD97"/>
              </a:gs>
              <a:gs pos="100000">
                <a:srgbClr val="9BC985"/>
              </a:gs>
            </a:gsLst>
            <a:lin ang="5400012" scaled="0"/>
          </a:gradFill>
          <a:ln w="9525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OUTPUTS</a:t>
            </a:r>
            <a:endParaRPr sz="1100"/>
          </a:p>
        </p:txBody>
      </p:sp>
      <p:sp>
        <p:nvSpPr>
          <p:cNvPr id="523" name="Google Shape;523;p28"/>
          <p:cNvSpPr/>
          <p:nvPr/>
        </p:nvSpPr>
        <p:spPr>
          <a:xfrm>
            <a:off x="4691436" y="809090"/>
            <a:ext cx="1333200" cy="3146053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B0CAE9"/>
              </a:gs>
              <a:gs pos="50000">
                <a:srgbClr val="A1C1E4"/>
              </a:gs>
              <a:gs pos="100000">
                <a:srgbClr val="90B8E4"/>
              </a:gs>
            </a:gsLst>
            <a:lin ang="5400012" scaled="0"/>
          </a:gra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28"/>
          <p:cNvSpPr/>
          <p:nvPr/>
        </p:nvSpPr>
        <p:spPr>
          <a:xfrm>
            <a:off x="4709417" y="445641"/>
            <a:ext cx="1333200" cy="2247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B0CAE9"/>
              </a:gs>
              <a:gs pos="50000">
                <a:srgbClr val="A1C1E4"/>
              </a:gs>
              <a:gs pos="100000">
                <a:srgbClr val="90B8E4"/>
              </a:gs>
            </a:gsLst>
            <a:lin ang="5400012" scaled="0"/>
          </a:gra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SHORT-TERM OUTCOMES</a:t>
            </a:r>
            <a:endParaRPr sz="1100" dirty="0"/>
          </a:p>
        </p:txBody>
      </p:sp>
      <p:sp>
        <p:nvSpPr>
          <p:cNvPr id="525" name="Google Shape;525;p28"/>
          <p:cNvSpPr/>
          <p:nvPr/>
        </p:nvSpPr>
        <p:spPr>
          <a:xfrm>
            <a:off x="6128533" y="830922"/>
            <a:ext cx="1333200" cy="3146053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B0CAE9"/>
              </a:gs>
              <a:gs pos="50000">
                <a:srgbClr val="A1C1E4"/>
              </a:gs>
              <a:gs pos="100000">
                <a:srgbClr val="90B8E4"/>
              </a:gs>
            </a:gsLst>
            <a:lin ang="5400012" scaled="0"/>
          </a:gra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28"/>
          <p:cNvSpPr/>
          <p:nvPr/>
        </p:nvSpPr>
        <p:spPr>
          <a:xfrm>
            <a:off x="6116331" y="445641"/>
            <a:ext cx="1333200" cy="2247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B0CAE9"/>
              </a:gs>
              <a:gs pos="50000">
                <a:srgbClr val="A1C1E4"/>
              </a:gs>
              <a:gs pos="100000">
                <a:srgbClr val="90B8E4"/>
              </a:gs>
            </a:gsLst>
            <a:lin ang="5400012" scaled="0"/>
          </a:gra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INTERMEDIATE OUTCOMES</a:t>
            </a:r>
            <a:endParaRPr sz="1100" dirty="0"/>
          </a:p>
        </p:txBody>
      </p:sp>
      <p:sp>
        <p:nvSpPr>
          <p:cNvPr id="527" name="Google Shape;527;p28"/>
          <p:cNvSpPr/>
          <p:nvPr/>
        </p:nvSpPr>
        <p:spPr>
          <a:xfrm>
            <a:off x="7583611" y="830922"/>
            <a:ext cx="1333200" cy="3146053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B0CAE9"/>
              </a:gs>
              <a:gs pos="50000">
                <a:srgbClr val="A1C1E4"/>
              </a:gs>
              <a:gs pos="100000">
                <a:srgbClr val="90B8E4"/>
              </a:gs>
            </a:gsLst>
            <a:lin ang="5400012" scaled="0"/>
          </a:gra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28"/>
          <p:cNvSpPr/>
          <p:nvPr/>
        </p:nvSpPr>
        <p:spPr>
          <a:xfrm>
            <a:off x="7522981" y="445641"/>
            <a:ext cx="1333200" cy="2247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B0CAE9"/>
              </a:gs>
              <a:gs pos="50000">
                <a:srgbClr val="A1C1E4"/>
              </a:gs>
              <a:gs pos="100000">
                <a:srgbClr val="90B8E4"/>
              </a:gs>
            </a:gsLst>
            <a:lin ang="5400012" scaled="0"/>
          </a:gra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LONG-TERM OUTCOMES</a:t>
            </a:r>
            <a:endParaRPr sz="1100" dirty="0"/>
          </a:p>
        </p:txBody>
      </p:sp>
      <p:sp>
        <p:nvSpPr>
          <p:cNvPr id="529" name="Google Shape;529;p28"/>
          <p:cNvSpPr/>
          <p:nvPr/>
        </p:nvSpPr>
        <p:spPr>
          <a:xfrm>
            <a:off x="1541123" y="2196101"/>
            <a:ext cx="282000" cy="375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3F3F3F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28"/>
          <p:cNvSpPr/>
          <p:nvPr/>
        </p:nvSpPr>
        <p:spPr>
          <a:xfrm>
            <a:off x="3015220" y="2195850"/>
            <a:ext cx="282000" cy="375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3F3F3F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28"/>
          <p:cNvSpPr/>
          <p:nvPr/>
        </p:nvSpPr>
        <p:spPr>
          <a:xfrm>
            <a:off x="4486916" y="2196101"/>
            <a:ext cx="282000" cy="375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3F3F3F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28"/>
          <p:cNvSpPr/>
          <p:nvPr/>
        </p:nvSpPr>
        <p:spPr>
          <a:xfrm>
            <a:off x="5901617" y="2195850"/>
            <a:ext cx="282000" cy="375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3F3F3F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28"/>
          <p:cNvSpPr/>
          <p:nvPr/>
        </p:nvSpPr>
        <p:spPr>
          <a:xfrm>
            <a:off x="7320877" y="2195850"/>
            <a:ext cx="282000" cy="375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3F3F3F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1137AD5-BE53-456D-4EC2-DFFC969C517D}"/>
              </a:ext>
            </a:extLst>
          </p:cNvPr>
          <p:cNvSpPr/>
          <p:nvPr/>
        </p:nvSpPr>
        <p:spPr>
          <a:xfrm>
            <a:off x="1823773" y="4145725"/>
            <a:ext cx="1335024" cy="188685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ln w="0"/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ASSUMPTIONS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BE0FEC5-84F9-933B-2D5C-10A8D16F5FB2}"/>
              </a:ext>
            </a:extLst>
          </p:cNvPr>
          <p:cNvSpPr/>
          <p:nvPr/>
        </p:nvSpPr>
        <p:spPr>
          <a:xfrm>
            <a:off x="6114507" y="4137556"/>
            <a:ext cx="1335024" cy="192024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ln w="0"/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CONTEXTUAL FACTORS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83B2B8A-6D5B-7529-30B2-FD12EE0EC5F8}"/>
              </a:ext>
            </a:extLst>
          </p:cNvPr>
          <p:cNvSpPr/>
          <p:nvPr/>
        </p:nvSpPr>
        <p:spPr>
          <a:xfrm>
            <a:off x="776934" y="4430649"/>
            <a:ext cx="3425372" cy="605808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E24DF23-2B86-8A3E-8D21-5970D6750F8E}"/>
              </a:ext>
            </a:extLst>
          </p:cNvPr>
          <p:cNvSpPr/>
          <p:nvPr/>
        </p:nvSpPr>
        <p:spPr>
          <a:xfrm>
            <a:off x="5080633" y="4430649"/>
            <a:ext cx="3429000" cy="605808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531;p28">
            <a:extLst>
              <a:ext uri="{FF2B5EF4-FFF2-40B4-BE49-F238E27FC236}">
                <a16:creationId xmlns:a16="http://schemas.microsoft.com/office/drawing/2014/main" id="{DC42BC55-8E2F-34A7-0899-D3839E475B15}"/>
              </a:ext>
            </a:extLst>
          </p:cNvPr>
          <p:cNvSpPr/>
          <p:nvPr/>
        </p:nvSpPr>
        <p:spPr>
          <a:xfrm rot="16200000">
            <a:off x="4486916" y="4000630"/>
            <a:ext cx="282000" cy="375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3F3F3F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531;p28">
            <a:extLst>
              <a:ext uri="{FF2B5EF4-FFF2-40B4-BE49-F238E27FC236}">
                <a16:creationId xmlns:a16="http://schemas.microsoft.com/office/drawing/2014/main" id="{85CF927C-E258-C752-7F26-C8803147823A}"/>
              </a:ext>
            </a:extLst>
          </p:cNvPr>
          <p:cNvSpPr/>
          <p:nvPr/>
        </p:nvSpPr>
        <p:spPr>
          <a:xfrm rot="16200000">
            <a:off x="8048581" y="4015862"/>
            <a:ext cx="282000" cy="375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3F3F3F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531;p28">
            <a:extLst>
              <a:ext uri="{FF2B5EF4-FFF2-40B4-BE49-F238E27FC236}">
                <a16:creationId xmlns:a16="http://schemas.microsoft.com/office/drawing/2014/main" id="{0D1004DF-3978-A1B7-21F9-9BF8E48BC849}"/>
              </a:ext>
            </a:extLst>
          </p:cNvPr>
          <p:cNvSpPr/>
          <p:nvPr/>
        </p:nvSpPr>
        <p:spPr>
          <a:xfrm rot="16200000">
            <a:off x="1030823" y="4000629"/>
            <a:ext cx="282000" cy="375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3F3F3F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ent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12</Words>
  <Application>Microsoft Office PowerPoint</Application>
  <PresentationFormat>On-screen Show (16:9)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</vt:lpstr>
      <vt:lpstr>Arial</vt:lpstr>
      <vt:lpstr>Lato Light</vt:lpstr>
      <vt:lpstr>Roboto Slab Light</vt:lpstr>
      <vt:lpstr>Simple Light</vt:lpstr>
      <vt:lpstr>Kent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Donaldson</dc:creator>
  <cp:lastModifiedBy>Lane Gillespie</cp:lastModifiedBy>
  <cp:revision>8</cp:revision>
  <dcterms:modified xsi:type="dcterms:W3CDTF">2025-09-07T12:43:16Z</dcterms:modified>
</cp:coreProperties>
</file>